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2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B3714-99F9-4DF4-82EC-FF0F1FBFC1E7}" type="datetimeFigureOut">
              <a:rPr lang="en-US" smtClean="0"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E41F4-21A2-428D-80A8-894AC276AA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.PSF\.Mac\Users\schriste\Desktop\Picture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419600"/>
            <a:ext cx="2063378" cy="19225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609600" y="3200400"/>
            <a:ext cx="1752600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 pitchFamily="34" charset="0"/>
                <a:cs typeface="Arial" pitchFamily="34" charset="0"/>
              </a:rPr>
              <a:t>XRT </a:t>
            </a:r>
            <a:r>
              <a:rPr lang="en-US" sz="2400" dirty="0" err="1" smtClean="0">
                <a:latin typeface="Helvetica" pitchFamily="34" charset="0"/>
                <a:cs typeface="Arial" pitchFamily="34" charset="0"/>
              </a:rPr>
              <a:t>Nanoflares</a:t>
            </a:r>
            <a:endParaRPr lang="en-US" sz="2400" dirty="0" smtClean="0">
              <a:latin typeface="Helvetica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Helvetica" pitchFamily="34" charset="0"/>
                <a:cs typeface="Arial" pitchFamily="34" charset="0"/>
              </a:rPr>
              <a:t>P. </a:t>
            </a:r>
            <a:r>
              <a:rPr lang="en-US" sz="2400" dirty="0" err="1" smtClean="0">
                <a:latin typeface="Helvetica" pitchFamily="34" charset="0"/>
                <a:cs typeface="Arial" pitchFamily="34" charset="0"/>
              </a:rPr>
              <a:t>Grigis</a:t>
            </a:r>
            <a:endParaRPr lang="en-US" sz="2400" dirty="0">
              <a:latin typeface="Helvetica" pitchFamily="34" charset="0"/>
              <a:cs typeface="Arial" pitchFamily="34" charset="0"/>
            </a:endParaRPr>
          </a:p>
        </p:txBody>
      </p:sp>
      <p:pic>
        <p:nvPicPr>
          <p:cNvPr id="1028" name="Picture 4" descr="\\.PSF\.Mac\Users\schriste\Desktop\Microflare session talks\01102007_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524000"/>
            <a:ext cx="3657600" cy="2921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447800" y="1371600"/>
            <a:ext cx="2971800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 pitchFamily="34" charset="0"/>
                <a:cs typeface="Arial" pitchFamily="34" charset="0"/>
              </a:rPr>
              <a:t>XRT Polar bright points and jets</a:t>
            </a:r>
          </a:p>
          <a:p>
            <a:r>
              <a:rPr lang="en-US" sz="2400" dirty="0" smtClean="0">
                <a:latin typeface="Helvetica" pitchFamily="34" charset="0"/>
                <a:cs typeface="Arial" pitchFamily="34" charset="0"/>
              </a:rPr>
              <a:t>J. </a:t>
            </a:r>
            <a:r>
              <a:rPr lang="en-US" sz="2400" dirty="0" err="1" smtClean="0">
                <a:latin typeface="Helvetica" pitchFamily="34" charset="0"/>
                <a:cs typeface="Arial" pitchFamily="34" charset="0"/>
              </a:rPr>
              <a:t>Cirtain</a:t>
            </a:r>
            <a:endParaRPr lang="en-US" sz="2400" dirty="0">
              <a:latin typeface="Helvetica" pitchFamily="34" charset="0"/>
              <a:cs typeface="Arial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Group G – </a:t>
            </a:r>
            <a:r>
              <a:rPr lang="en-US" dirty="0" err="1" smtClean="0"/>
              <a:t>Microflares</a:t>
            </a:r>
            <a:r>
              <a:rPr lang="en-US" dirty="0" smtClean="0"/>
              <a:t> &amp; </a:t>
            </a:r>
            <a:r>
              <a:rPr lang="en-US" dirty="0" err="1" smtClean="0"/>
              <a:t>Nanoflares</a:t>
            </a:r>
            <a:endParaRPr lang="en-US" dirty="0"/>
          </a:p>
        </p:txBody>
      </p:sp>
      <p:pic>
        <p:nvPicPr>
          <p:cNvPr id="15" name="Picture 3" descr="\\.PSF\.Mac\Users\schriste\Desktop\Picture 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3733800"/>
            <a:ext cx="2400000" cy="25015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6" name="TextBox 15"/>
          <p:cNvSpPr txBox="1"/>
          <p:nvPr/>
        </p:nvSpPr>
        <p:spPr>
          <a:xfrm>
            <a:off x="4953000" y="5715000"/>
            <a:ext cx="3886200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 pitchFamily="34" charset="0"/>
              </a:rPr>
              <a:t>Evaporation in </a:t>
            </a:r>
            <a:r>
              <a:rPr lang="en-US" sz="2400" dirty="0" err="1" smtClean="0">
                <a:latin typeface="Helvetica" pitchFamily="34" charset="0"/>
              </a:rPr>
              <a:t>microflares</a:t>
            </a:r>
            <a:endParaRPr lang="en-US" sz="2400" dirty="0" smtClean="0">
              <a:latin typeface="Helvetica" pitchFamily="34" charset="0"/>
            </a:endParaRPr>
          </a:p>
          <a:p>
            <a:r>
              <a:rPr lang="en-US" sz="2400" dirty="0" smtClean="0">
                <a:latin typeface="Helvetica" pitchFamily="34" charset="0"/>
              </a:rPr>
              <a:t>J. </a:t>
            </a:r>
            <a:r>
              <a:rPr lang="en-US" sz="2400" dirty="0" err="1" smtClean="0">
                <a:latin typeface="Helvetica" pitchFamily="34" charset="0"/>
              </a:rPr>
              <a:t>Brosius</a:t>
            </a:r>
            <a:r>
              <a:rPr lang="en-US" sz="2400" dirty="0" smtClean="0">
                <a:latin typeface="Helvetica" pitchFamily="34" charset="0"/>
              </a:rPr>
              <a:t> &amp; R. Milligan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\\.PSF\.Mac\Users\schriste\Desktop\Picture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2476191" cy="251428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2819400" y="685800"/>
            <a:ext cx="2209800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 pitchFamily="34" charset="0"/>
              </a:rPr>
              <a:t>Morphology of </a:t>
            </a:r>
          </a:p>
          <a:p>
            <a:r>
              <a:rPr lang="en-US" sz="2400" dirty="0" err="1" smtClean="0">
                <a:latin typeface="Helvetica" pitchFamily="34" charset="0"/>
              </a:rPr>
              <a:t>microflares</a:t>
            </a:r>
            <a:endParaRPr lang="en-US" sz="2400" dirty="0" smtClean="0">
              <a:latin typeface="Helvetica" pitchFamily="34" charset="0"/>
            </a:endParaRPr>
          </a:p>
          <a:p>
            <a:r>
              <a:rPr lang="en-US" sz="2400" dirty="0" smtClean="0">
                <a:latin typeface="Helvetica" pitchFamily="34" charset="0"/>
              </a:rPr>
              <a:t>T. Shimizu</a:t>
            </a:r>
            <a:endParaRPr lang="en-US" sz="2400" dirty="0">
              <a:latin typeface="Helvetica" pitchFamily="34" charset="0"/>
            </a:endParaRPr>
          </a:p>
        </p:txBody>
      </p:sp>
      <p:pic>
        <p:nvPicPr>
          <p:cNvPr id="12" name="Picture 3" descr="\\.PSF\.Mac\Users\schriste\Desktop\Picture 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57200"/>
            <a:ext cx="2719608" cy="28667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4" name="Picture 2" descr="\\.PSF\.Mac\Users\schriste\Desktop\Picture 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520780"/>
            <a:ext cx="3669889" cy="27276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4191000" y="5791200"/>
            <a:ext cx="3886200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Helvetica" pitchFamily="34" charset="0"/>
                <a:cs typeface="Arial" pitchFamily="34" charset="0"/>
              </a:rPr>
              <a:t>Current sheets form readily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Helvetica" pitchFamily="34" charset="0"/>
                <a:cs typeface="Arial" pitchFamily="34" charset="0"/>
              </a:rPr>
              <a:t>Å. </a:t>
            </a:r>
            <a:r>
              <a:rPr lang="en-US" sz="2400" dirty="0" err="1" smtClean="0">
                <a:solidFill>
                  <a:schemeClr val="bg1"/>
                </a:solidFill>
                <a:latin typeface="Helvetica" pitchFamily="34" charset="0"/>
                <a:cs typeface="Arial" pitchFamily="34" charset="0"/>
              </a:rPr>
              <a:t>Janse</a:t>
            </a:r>
            <a:endParaRPr lang="en-US" sz="2400" dirty="0" smtClean="0">
              <a:solidFill>
                <a:schemeClr val="bg1"/>
              </a:solidFill>
              <a:latin typeface="Helvetica" pitchFamily="34" charset="0"/>
              <a:cs typeface="Arial" pitchFamily="34" charset="0"/>
            </a:endParaRPr>
          </a:p>
        </p:txBody>
      </p:sp>
      <p:pic>
        <p:nvPicPr>
          <p:cNvPr id="16" name="Picture 2" descr="\\.PSF\.Mac\Users\schriste\Desktop\Picture 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3276600"/>
            <a:ext cx="2174917" cy="1981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7" name="TextBox 16"/>
          <p:cNvSpPr txBox="1"/>
          <p:nvPr/>
        </p:nvSpPr>
        <p:spPr>
          <a:xfrm>
            <a:off x="304800" y="5334000"/>
            <a:ext cx="3429000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Helvetica" pitchFamily="34" charset="0"/>
              </a:rPr>
              <a:t>Nonthermal</a:t>
            </a:r>
            <a:r>
              <a:rPr lang="en-US" sz="2400" dirty="0" smtClean="0">
                <a:latin typeface="Helvetica" pitchFamily="34" charset="0"/>
              </a:rPr>
              <a:t> particles in </a:t>
            </a:r>
            <a:r>
              <a:rPr lang="en-US" sz="2400" dirty="0" err="1" smtClean="0">
                <a:latin typeface="Helvetica" pitchFamily="34" charset="0"/>
              </a:rPr>
              <a:t>nanoflares</a:t>
            </a:r>
            <a:r>
              <a:rPr lang="en-US" sz="2400" dirty="0" smtClean="0">
                <a:latin typeface="Helvetica" pitchFamily="34" charset="0"/>
              </a:rPr>
              <a:t>.</a:t>
            </a:r>
          </a:p>
          <a:p>
            <a:r>
              <a:rPr lang="en-US" sz="2400" dirty="0" smtClean="0">
                <a:latin typeface="Helvetica" pitchFamily="34" charset="0"/>
              </a:rPr>
              <a:t>Q. Chen</a:t>
            </a:r>
            <a:endParaRPr lang="en-US" sz="2400" dirty="0">
              <a:latin typeface="Helvetic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3800" y="2895600"/>
            <a:ext cx="4191000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 pitchFamily="34" charset="0"/>
              </a:rPr>
              <a:t>RHESSI </a:t>
            </a:r>
            <a:r>
              <a:rPr lang="en-US" sz="2400" dirty="0" err="1" smtClean="0">
                <a:latin typeface="Helvetica" pitchFamily="34" charset="0"/>
              </a:rPr>
              <a:t>Microflare</a:t>
            </a:r>
            <a:r>
              <a:rPr lang="en-US" sz="2400" dirty="0" smtClean="0">
                <a:latin typeface="Helvetica" pitchFamily="34" charset="0"/>
              </a:rPr>
              <a:t> Statistics</a:t>
            </a:r>
          </a:p>
          <a:p>
            <a:r>
              <a:rPr lang="en-US" sz="2400" dirty="0" smtClean="0">
                <a:latin typeface="Helvetica" pitchFamily="34" charset="0"/>
              </a:rPr>
              <a:t>S. Christe &amp; I. Hannah</a:t>
            </a:r>
            <a:endParaRPr lang="en-US" sz="2400" dirty="0"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3429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Impulsive energetic release (</a:t>
            </a:r>
            <a:r>
              <a:rPr lang="en-US" dirty="0" err="1" smtClean="0"/>
              <a:t>nanoflare</a:t>
            </a:r>
            <a:r>
              <a:rPr lang="en-US" dirty="0" smtClean="0"/>
              <a:t>, </a:t>
            </a:r>
            <a:r>
              <a:rPr lang="en-US" dirty="0" err="1" smtClean="0"/>
              <a:t>microflare</a:t>
            </a:r>
            <a:r>
              <a:rPr lang="en-US" dirty="0" smtClean="0"/>
              <a:t>, XBP, X class flare) are all the same.  </a:t>
            </a:r>
            <a:r>
              <a:rPr lang="en-US" smtClean="0"/>
              <a:t>Its all a </a:t>
            </a:r>
            <a:r>
              <a:rPr lang="en-US" dirty="0" smtClean="0"/>
              <a:t>matter of scale and energy.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03838"/>
            <a:ext cx="8229600" cy="132556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HXR </a:t>
            </a:r>
            <a:r>
              <a:rPr lang="en-US" dirty="0" err="1" smtClean="0"/>
              <a:t>microflares</a:t>
            </a:r>
            <a:r>
              <a:rPr lang="en-US" dirty="0" smtClean="0"/>
              <a:t>/</a:t>
            </a:r>
            <a:r>
              <a:rPr lang="en-US" dirty="0" err="1" smtClean="0"/>
              <a:t>nanoflares</a:t>
            </a:r>
            <a:r>
              <a:rPr lang="en-US" dirty="0" smtClean="0"/>
              <a:t> do not heat the corona.</a:t>
            </a:r>
            <a:endParaRPr lang="en-US" dirty="0"/>
          </a:p>
        </p:txBody>
      </p:sp>
      <p:pic>
        <p:nvPicPr>
          <p:cNvPr id="3" name="Picture 2" descr="\\.PSF\.Mac\Users\schriste\Desktop\Picture 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838200"/>
            <a:ext cx="3581400" cy="28824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098" name="Picture 2" descr="\\.PSF\.Mac\Users\schriste\Desktop\Picture 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748235"/>
            <a:ext cx="3451305" cy="29093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09600" y="4191000"/>
            <a:ext cx="4191000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 pitchFamily="34" charset="0"/>
              </a:rPr>
              <a:t>RHESSI </a:t>
            </a:r>
            <a:r>
              <a:rPr lang="en-US" sz="2400" dirty="0" err="1" smtClean="0">
                <a:latin typeface="Helvetica" pitchFamily="34" charset="0"/>
              </a:rPr>
              <a:t>Microflare</a:t>
            </a:r>
            <a:r>
              <a:rPr lang="en-US" sz="2400" dirty="0" smtClean="0">
                <a:latin typeface="Helvetica" pitchFamily="34" charset="0"/>
              </a:rPr>
              <a:t> Statistics</a:t>
            </a:r>
          </a:p>
          <a:p>
            <a:r>
              <a:rPr lang="en-US" sz="2400" dirty="0" smtClean="0">
                <a:latin typeface="Helvetica" pitchFamily="34" charset="0"/>
              </a:rPr>
              <a:t>I. Hannah &amp; S. Christe</a:t>
            </a:r>
            <a:endParaRPr lang="en-US" sz="2400" dirty="0">
              <a:latin typeface="Helvetic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4267200"/>
            <a:ext cx="3505200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 pitchFamily="34" charset="0"/>
              </a:rPr>
              <a:t>RHESSI Quiet Sun Flux</a:t>
            </a:r>
          </a:p>
          <a:p>
            <a:r>
              <a:rPr lang="en-US" sz="2400" dirty="0" smtClean="0">
                <a:latin typeface="Helvetica" pitchFamily="34" charset="0"/>
              </a:rPr>
              <a:t>I. Hannah</a:t>
            </a:r>
            <a:endParaRPr lang="en-US" sz="2400" dirty="0">
              <a:latin typeface="Helvetic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114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Group G – Microflares &amp; Nanoflares</vt:lpstr>
      <vt:lpstr>Slide 2</vt:lpstr>
      <vt:lpstr>Impulsive energetic release (nanoflare, microflare, XBP, X class flare) are all the same.  Its all a matter of scale and energy.</vt:lpstr>
      <vt:lpstr>HXR microflares/nanoflares do not heat the corona.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Christe</dc:creator>
  <cp:lastModifiedBy>Steven Christe</cp:lastModifiedBy>
  <cp:revision>12</cp:revision>
  <dcterms:created xsi:type="dcterms:W3CDTF">2008-12-12T06:26:38Z</dcterms:created>
  <dcterms:modified xsi:type="dcterms:W3CDTF">2008-12-12T16:43:02Z</dcterms:modified>
</cp:coreProperties>
</file>