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9" r:id="rId2"/>
    <p:sldId id="261" r:id="rId3"/>
    <p:sldId id="260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21"/>
    <p:restoredTop sz="94444"/>
  </p:normalViewPr>
  <p:slideViewPr>
    <p:cSldViewPr snapToObjects="1">
      <p:cViewPr>
        <p:scale>
          <a:sx n="83" d="100"/>
          <a:sy n="83" d="100"/>
        </p:scale>
        <p:origin x="776" y="1152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8398DB-0255-564D-890C-64D4DD6635FE}" type="datetimeFigureOut">
              <a:rPr lang="en-US" smtClean="0"/>
              <a:pPr/>
              <a:t>5/20/25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3697-65D0-E04C-AFCF-F3A2D463C2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93697-65D0-E04C-AFCF-F3A2D463C22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F5213-4E6A-6F41-B0B0-639753DC89B6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A9E3-C8BD-3A4B-8576-775DDF7998BA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E27E1-3BC9-6A4F-B603-53706FEB094B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C81-3A13-164E-B804-3F0BA0743943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CE27-897E-FE4E-9FAE-C71EF6C1456F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E1E44-50F4-2645-BACA-3E711B530BB3}" type="datetime1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AF77-E6E3-2A4E-87CB-91D1D6FE9575}" type="datetime1">
              <a:rPr lang="en-US" smtClean="0"/>
              <a:t>5/20/25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F6AEF-1E8A-704C-9429-8359F1A9C245}" type="datetime1">
              <a:rPr lang="en-US" smtClean="0"/>
              <a:t>5/20/25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AC65-004C-EF46-A4C3-65141C83A851}" type="datetime1">
              <a:rPr lang="en-US" smtClean="0"/>
              <a:t>5/20/25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DFCA5-6B03-B64D-A88F-90BD1A508B0E}" type="datetime1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A0D73-3170-AD4F-A404-241CBEE1880A}" type="datetime1">
              <a:rPr lang="en-US" smtClean="0"/>
              <a:t>5/20/25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9986-536F-BB44-9266-AE47E4EB3CED}" type="datetime1">
              <a:rPr lang="en-US" smtClean="0"/>
              <a:t>5/20/25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Telecon 2025-05-19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5BFA1-A699-B24A-A451-EA7472FC0E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9746" y="1096687"/>
            <a:ext cx="6804507" cy="1722713"/>
          </a:xfrm>
        </p:spPr>
        <p:txBody>
          <a:bodyPr>
            <a:normAutofit fontScale="90000"/>
          </a:bodyPr>
          <a:lstStyle/>
          <a:p>
            <a:r>
              <a:rPr lang="en-US" dirty="0"/>
              <a:t>In HOPE, is dT/dt interesting?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989ABC-A8F6-AD4F-A806-E2178C8F5D07}"/>
              </a:ext>
            </a:extLst>
          </p:cNvPr>
          <p:cNvSpPr txBox="1"/>
          <p:nvPr/>
        </p:nvSpPr>
        <p:spPr>
          <a:xfrm>
            <a:off x="2969476" y="2450068"/>
            <a:ext cx="32050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Hugh S. Hudson</a:t>
            </a:r>
          </a:p>
          <a:p>
            <a:pPr algn="ctr"/>
            <a:r>
              <a:rPr lang="en-US" dirty="0"/>
              <a:t>U of Glasgow, UC Berkeley, WKU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FBB350-F534-B6A4-6F59-D26DCD692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Telecon 2025-05-19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A47DE-4B5A-1E76-6AFC-BCC302CF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5DA433-6345-6FFF-DDC2-50F35A1B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0954F1-BA1F-E172-AB50-908BE1E3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E85B7F-8645-4FF6-06E0-16E4B942A2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7" y="409944"/>
            <a:ext cx="4298501" cy="14613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C06C5A3-AF08-9638-C966-19B7DA84B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7" y="2039660"/>
            <a:ext cx="4332383" cy="14613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F84B51-D8A3-6F50-5DE7-F3C166D639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82789"/>
            <a:ext cx="4447813" cy="153432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AE031F-463A-4A4E-C612-9E84C2B325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4708" y="1989849"/>
            <a:ext cx="4515105" cy="153432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6C1F34E-199C-0FB9-825A-598080341750}"/>
              </a:ext>
            </a:extLst>
          </p:cNvPr>
          <p:cNvSpPr txBox="1"/>
          <p:nvPr/>
        </p:nvSpPr>
        <p:spPr>
          <a:xfrm>
            <a:off x="1830864" y="3851959"/>
            <a:ext cx="533812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central panels here show the [DEM, T] correlations</a:t>
            </a:r>
          </a:p>
          <a:p>
            <a:r>
              <a:rPr lang="en-US" dirty="0"/>
              <a:t>for the most recent four examples I’ve looked at:</a:t>
            </a:r>
          </a:p>
          <a:p>
            <a:endParaRPr lang="en-US" dirty="0"/>
          </a:p>
          <a:p>
            <a:r>
              <a:rPr lang="en-US" dirty="0"/>
              <a:t>	• The precursor invariably shows a “horizontal</a:t>
            </a:r>
          </a:p>
          <a:p>
            <a:r>
              <a:rPr lang="en-US" dirty="0"/>
              <a:t>	branch” in which T remains roughly constant</a:t>
            </a:r>
          </a:p>
          <a:p>
            <a:r>
              <a:rPr lang="en-US" dirty="0"/>
              <a:t>	• For minor events, this hot onset can be hotter</a:t>
            </a:r>
          </a:p>
          <a:p>
            <a:r>
              <a:rPr lang="en-US" dirty="0"/>
              <a:t>	than the flare itself</a:t>
            </a:r>
          </a:p>
          <a:p>
            <a:r>
              <a:rPr lang="en-US" dirty="0"/>
              <a:t>	• We do not know yet if this property extends to</a:t>
            </a:r>
          </a:p>
          <a:p>
            <a:r>
              <a:rPr lang="en-US" dirty="0"/>
              <a:t>	“Hyder events” (purely filament eruption)</a:t>
            </a:r>
          </a:p>
        </p:txBody>
      </p:sp>
    </p:spTree>
    <p:extLst>
      <p:ext uri="{BB962C8B-B14F-4D97-AF65-F5344CB8AC3E}">
        <p14:creationId xmlns:p14="http://schemas.microsoft.com/office/powerpoint/2010/main" val="79775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0A7B-6021-9A89-DF7D-81BE8C9B4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786" y="46409"/>
            <a:ext cx="8229600" cy="1143000"/>
          </a:xfrm>
        </p:spPr>
        <p:txBody>
          <a:bodyPr/>
          <a:lstStyle/>
          <a:p>
            <a:r>
              <a:rPr lang="en-US" dirty="0"/>
              <a:t>Sun-as-a-star limitations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D5CCA-B3C0-EDB7-002A-6BA9E1D98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0C576-B884-7C33-3791-7B0A3D74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9DD448-A633-1D9D-4257-33CC494AA8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447" y="1066800"/>
            <a:ext cx="8685106" cy="36003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75921E-E87A-0A4E-184F-132DC80E2222}"/>
              </a:ext>
            </a:extLst>
          </p:cNvPr>
          <p:cNvSpPr txBox="1"/>
          <p:nvPr/>
        </p:nvSpPr>
        <p:spPr>
          <a:xfrm>
            <a:off x="1905000" y="4707820"/>
            <a:ext cx="134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Monolithic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BF5840-5AFE-10A7-7380-9E01607C97AE}"/>
              </a:ext>
            </a:extLst>
          </p:cNvPr>
          <p:cNvSpPr txBox="1"/>
          <p:nvPr/>
        </p:nvSpPr>
        <p:spPr>
          <a:xfrm>
            <a:off x="5790171" y="4677715"/>
            <a:ext cx="1448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Filamentary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658910-0EFC-71F0-5307-73730AECFB94}"/>
              </a:ext>
            </a:extLst>
          </p:cNvPr>
          <p:cNvSpPr txBox="1"/>
          <p:nvPr/>
        </p:nvSpPr>
        <p:spPr>
          <a:xfrm>
            <a:off x="1219200" y="5410200"/>
            <a:ext cx="6516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• Note that this dichotomy applies to </a:t>
            </a:r>
            <a:r>
              <a:rPr lang="en-US" i="1" dirty="0"/>
              <a:t>all</a:t>
            </a:r>
            <a:r>
              <a:rPr lang="en-US" dirty="0"/>
              <a:t> astronomical observations</a:t>
            </a:r>
          </a:p>
        </p:txBody>
      </p:sp>
    </p:spTree>
    <p:extLst>
      <p:ext uri="{BB962C8B-B14F-4D97-AF65-F5344CB8AC3E}">
        <p14:creationId xmlns:p14="http://schemas.microsoft.com/office/powerpoint/2010/main" val="289475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7B04-E76C-4130-FB3E-883E6F27F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fit?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8FD56-BAB2-1AC4-AE79-4B3C924F0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Telecon 2025-05-19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37FD3E-16EE-647F-01DD-AD5F48EAF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5BFA1-A699-B24A-A451-EA7472FC0E70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A2F168-BA95-332C-768D-E33AEFD41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17" y="1219200"/>
            <a:ext cx="3873500" cy="4889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262DFC-8F7D-563F-A391-9CB33023B6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991" y="2286000"/>
            <a:ext cx="3937000" cy="2146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8E8F124-A6AF-D37C-1967-4AC749B904AE}"/>
              </a:ext>
            </a:extLst>
          </p:cNvPr>
          <p:cNvSpPr txBox="1"/>
          <p:nvPr/>
        </p:nvSpPr>
        <p:spPr>
          <a:xfrm>
            <a:off x="5010795" y="4679950"/>
            <a:ext cx="3595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Possible models</a:t>
            </a:r>
          </a:p>
          <a:p>
            <a:r>
              <a:rPr lang="en-US" dirty="0"/>
              <a:t>	• Heaviside function?</a:t>
            </a:r>
          </a:p>
          <a:p>
            <a:r>
              <a:rPr lang="en-US" dirty="0"/>
              <a:t>	• Ramp up + level?</a:t>
            </a:r>
          </a:p>
          <a:p>
            <a:r>
              <a:rPr lang="en-US" dirty="0"/>
              <a:t>	• Flare fast-rise/slow-decay?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0FAA5E-82ED-2696-5FAF-23615939D626}"/>
              </a:ext>
            </a:extLst>
          </p:cNvPr>
          <p:cNvSpPr txBox="1"/>
          <p:nvPr/>
        </p:nvSpPr>
        <p:spPr>
          <a:xfrm>
            <a:off x="5322282" y="1493967"/>
            <a:ext cx="2972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Fast event SOL2024-10-03T08</a:t>
            </a:r>
          </a:p>
          <a:p>
            <a:pPr algn="ctr"/>
            <a:r>
              <a:rPr lang="en-US" dirty="0"/>
              <a:t>(M1.5, ”feels-like” class C4)</a:t>
            </a:r>
          </a:p>
        </p:txBody>
      </p:sp>
    </p:spTree>
    <p:extLst>
      <p:ext uri="{BB962C8B-B14F-4D97-AF65-F5344CB8AC3E}">
        <p14:creationId xmlns:p14="http://schemas.microsoft.com/office/powerpoint/2010/main" val="3676419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32090</TotalTime>
  <Words>165</Words>
  <Application>Microsoft Macintosh PowerPoint</Application>
  <PresentationFormat>On-screen Show (4:3)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In HOPE, is dT/dt interesting? </vt:lpstr>
      <vt:lpstr>PowerPoint Presentation</vt:lpstr>
      <vt:lpstr>Sun-as-a-star limitations</vt:lpstr>
      <vt:lpstr>How to fit?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“Lasso” Model for LDGRFs</dc:title>
  <dc:creator>Hugh Hudson</dc:creator>
  <cp:lastModifiedBy>Hudson, Hugh</cp:lastModifiedBy>
  <cp:revision>183</cp:revision>
  <cp:lastPrinted>2025-05-09T09:16:31Z</cp:lastPrinted>
  <dcterms:created xsi:type="dcterms:W3CDTF">2017-12-12T12:22:11Z</dcterms:created>
  <dcterms:modified xsi:type="dcterms:W3CDTF">2025-05-20T13:54:24Z</dcterms:modified>
</cp:coreProperties>
</file>