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5" r:id="rId4"/>
    <p:sldId id="267" r:id="rId5"/>
    <p:sldId id="268" r:id="rId6"/>
    <p:sldId id="269" r:id="rId7"/>
    <p:sldId id="270" r:id="rId8"/>
    <p:sldId id="27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54F2-6EA5-C949-90ED-9071E1D05D5E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FA21-4B7B-D442-8B95-A24166BE5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54F2-6EA5-C949-90ED-9071E1D05D5E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FA21-4B7B-D442-8B95-A24166BE5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54F2-6EA5-C949-90ED-9071E1D05D5E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FA21-4B7B-D442-8B95-A24166BE5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54F2-6EA5-C949-90ED-9071E1D05D5E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FA21-4B7B-D442-8B95-A24166BE5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54F2-6EA5-C949-90ED-9071E1D05D5E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FA21-4B7B-D442-8B95-A24166BE5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54F2-6EA5-C949-90ED-9071E1D05D5E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FA21-4B7B-D442-8B95-A24166BE5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54F2-6EA5-C949-90ED-9071E1D05D5E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FA21-4B7B-D442-8B95-A24166BE5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54F2-6EA5-C949-90ED-9071E1D05D5E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FA21-4B7B-D442-8B95-A24166BE5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54F2-6EA5-C949-90ED-9071E1D05D5E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FA21-4B7B-D442-8B95-A24166BE5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54F2-6EA5-C949-90ED-9071E1D05D5E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FA21-4B7B-D442-8B95-A24166BE5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54F2-6EA5-C949-90ED-9071E1D05D5E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FA21-4B7B-D442-8B95-A24166BE5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654F2-6EA5-C949-90ED-9071E1D05D5E}" type="datetimeFigureOut">
              <a:rPr lang="en-US" smtClean="0"/>
              <a:pPr/>
              <a:t>12/5/11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3FA21-4B7B-D442-8B95-A24166BE5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/>
          <a:p>
            <a:r>
              <a:rPr lang="en-US" dirty="0" smtClean="0"/>
              <a:t>Comet SDO-1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en-US" dirty="0" smtClean="0"/>
              <a:t>H. Hudson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Comet SDO-1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observation of a comet interacting in the corona – but no radio signatures</a:t>
            </a:r>
          </a:p>
          <a:p>
            <a:r>
              <a:rPr lang="en-US" dirty="0" smtClean="0"/>
              <a:t>A comet interaction in the corona is an unprecedented plasma probe of this region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AIA 171 A Imaging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70207"/>
            <a:ext cx="7543800" cy="551159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Coronal B field (PFSS)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451" y="1473200"/>
            <a:ext cx="5603949" cy="5384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Comet brightness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24000"/>
            <a:ext cx="8229600" cy="2984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4600" y="4648200"/>
            <a:ext cx="444224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• The comet was detected in all of the AIA  </a:t>
            </a:r>
            <a:r>
              <a:rPr lang="en-US" dirty="0" err="1" smtClean="0"/>
              <a:t>passbands</a:t>
            </a:r>
            <a:r>
              <a:rPr lang="en-US" dirty="0" smtClean="0"/>
              <a:t> except for 304A</a:t>
            </a:r>
          </a:p>
          <a:p>
            <a:r>
              <a:rPr lang="en-US" dirty="0" smtClean="0"/>
              <a:t>• In the plots above the gray line is 1% of the coronal background</a:t>
            </a:r>
          </a:p>
          <a:p>
            <a:r>
              <a:rPr lang="en-US" dirty="0" smtClean="0"/>
              <a:t>• These </a:t>
            </a:r>
            <a:r>
              <a:rPr lang="en-US" dirty="0" err="1" smtClean="0"/>
              <a:t>passbands</a:t>
            </a:r>
            <a:r>
              <a:rPr lang="en-US" dirty="0" smtClean="0"/>
              <a:t> nominally show Fe ions, but we are not sure in this case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575" y="76200"/>
            <a:ext cx="7398425" cy="67500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relate the physics of the comet interaction in the corona to the “artificial comet” experiments (e.g., AMPTE barium releases)? cf. </a:t>
            </a:r>
            <a:r>
              <a:rPr lang="en-US" dirty="0" err="1" smtClean="0">
                <a:solidFill>
                  <a:srgbClr val="FF0000"/>
                </a:solidFill>
              </a:rPr>
              <a:t>Haerendel</a:t>
            </a:r>
            <a:r>
              <a:rPr lang="en-US" dirty="0" smtClean="0">
                <a:solidFill>
                  <a:srgbClr val="FF0000"/>
                </a:solidFill>
              </a:rPr>
              <a:t> et al. </a:t>
            </a:r>
            <a:r>
              <a:rPr lang="en-US" smtClean="0">
                <a:solidFill>
                  <a:srgbClr val="FF0000"/>
                </a:solidFill>
              </a:rPr>
              <a:t>1986</a:t>
            </a:r>
          </a:p>
          <a:p>
            <a:r>
              <a:rPr lang="en-US" dirty="0" smtClean="0"/>
              <a:t>What can we learn from the radio spectrum? For SDO-2, Pascal St.-</a:t>
            </a:r>
            <a:r>
              <a:rPr lang="en-US" dirty="0" err="1" smtClean="0"/>
              <a:t>Hilaire</a:t>
            </a:r>
            <a:r>
              <a:rPr lang="en-US" dirty="0" smtClean="0"/>
              <a:t> estimates a maximum plasma frequency of ~10 MHz, but… cf. </a:t>
            </a:r>
            <a:r>
              <a:rPr lang="en-US" dirty="0" smtClean="0">
                <a:solidFill>
                  <a:srgbClr val="FF0000"/>
                </a:solidFill>
              </a:rPr>
              <a:t>De Pater et al. 1995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Shoemaker-Levy at Jupiter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4888" y="1295400"/>
            <a:ext cx="6507512" cy="5257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 on SDO-1 (</a:t>
            </a:r>
            <a:r>
              <a:rPr lang="en-US" dirty="0" err="1" smtClean="0"/>
              <a:t>Schrijver</a:t>
            </a:r>
            <a:r>
              <a:rPr lang="en-US" dirty="0" smtClean="0"/>
              <a:t> et al.) to appear in Science, January 20, 2012</a:t>
            </a:r>
          </a:p>
          <a:p>
            <a:r>
              <a:rPr lang="en-US" dirty="0" smtClean="0"/>
              <a:t>Another </a:t>
            </a:r>
            <a:r>
              <a:rPr lang="en-US" dirty="0" smtClean="0"/>
              <a:t>comet is coming </a:t>
            </a:r>
            <a:r>
              <a:rPr lang="en-US" dirty="0" smtClean="0"/>
              <a:t>December 16 (perihelion 00:07 UT); it may be much brighter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220</Words>
  <Application>Microsoft Macintosh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Comet SDO-1</vt:lpstr>
      <vt:lpstr>Comet SDO-1</vt:lpstr>
      <vt:lpstr>AIA 171 A Imaging</vt:lpstr>
      <vt:lpstr>Coronal B field (PFSS)</vt:lpstr>
      <vt:lpstr>Comet brightness</vt:lpstr>
      <vt:lpstr>Slide 6</vt:lpstr>
      <vt:lpstr>Interesting questions</vt:lpstr>
      <vt:lpstr>Shoemaker-Levy at Jupiter</vt:lpstr>
      <vt:lpstr>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Lyndsay Fletcher</dc:creator>
  <cp:lastModifiedBy>Lyndsay Fletcher</cp:lastModifiedBy>
  <cp:revision>21</cp:revision>
  <dcterms:created xsi:type="dcterms:W3CDTF">2011-12-06T06:07:40Z</dcterms:created>
  <dcterms:modified xsi:type="dcterms:W3CDTF">2011-12-06T15:36:36Z</dcterms:modified>
</cp:coreProperties>
</file>